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BE7DC4-C265-4F7B-859D-2AF5C955DE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15BD6AD-B0B7-4A6D-8A61-82F173752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C3C6A0-8460-48F3-A3D6-608E1388D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FD75-B2B4-4F58-AE9E-152D04DDEB05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8D3C55-A0C6-43C5-A43D-318356E23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B2A3E2-E378-4BD5-9204-26083B80F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AA63-6BB2-4467-847A-2A8CAB327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7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471AEB-1EDA-498A-99EE-B8B665D73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0ADEABC-0573-431F-B096-05F3EE23BD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20D6DA-E8E5-4ECF-944E-4A814DDD7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FD75-B2B4-4F58-AE9E-152D04DDEB05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5AC493-6237-4DA8-B94C-253AB8C26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0E4F4C-F01B-4F25-80CE-907FC0C4D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AA63-6BB2-4467-847A-2A8CAB327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679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BDCC8B6-3BE0-4CA1-BE50-004A64D8D2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09FC53E-1618-4EBD-93F5-9F12CA3532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44499D-9CC8-4069-8099-D23093340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FD75-B2B4-4F58-AE9E-152D04DDEB05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696230-56BA-4F9A-8551-FDD025FD9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DEBA3B-6E88-4606-A9BF-5FD9FBCF8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AA63-6BB2-4467-847A-2A8CAB327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044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5F0C5A-7FBA-4C12-BCBE-0D2C659C5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3FEC3F-3A91-4F3A-8089-859746BC9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2A0329-B0B7-4487-8339-6839FD48F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FD75-B2B4-4F58-AE9E-152D04DDEB05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A6ABE1-EC07-4678-8EAD-184BCEBBD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070649-20D0-4E3D-8B56-589F5D7BD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AA63-6BB2-4467-847A-2A8CAB327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51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C0FC43-E282-4B05-B432-7EE37B261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A9E0E4C-C2C1-4081-AF60-9802FA612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34D9A5-C4C2-4CF8-82C6-392F41DA6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FD75-B2B4-4F58-AE9E-152D04DDEB05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147A22-4CD5-44A0-9FCE-F350C47B9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F3A402-2E34-447D-9614-ACCA3F9E4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AA63-6BB2-4467-847A-2A8CAB327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3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85CE93-DB4C-4E57-948D-65C618AD1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9EEDF49-C63E-4663-A886-7BCA2C5E67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A2CEEF0-F056-4099-A14B-C9A49D3B55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76CE174-F857-4251-8F42-15626946A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FD75-B2B4-4F58-AE9E-152D04DDEB05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9BEFE5-4C37-481B-B85D-BC50561C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728CCEC-EE7F-462A-A971-A906C5FCC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AA63-6BB2-4467-847A-2A8CAB327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665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9C9D02-60A5-47A9-B4B1-8E243FFF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CDD697D-B410-4351-8E6C-693E7E0E3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7C13F7-E1B4-496B-8E59-C169BB21EE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A973437-BECE-4FA5-88AB-425325A017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6AA6CCE-E32D-45AD-A0F7-5FD7E306A6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250CB8A-7ADF-4A12-AADF-A8E4DD217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FD75-B2B4-4F58-AE9E-152D04DDEB05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6B252EC-EFAC-45DA-A5BB-6037151E6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B256B1A-5F3D-4CD8-A5C2-913774434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AA63-6BB2-4467-847A-2A8CAB327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1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F7FDD6-68F4-439D-A82B-6EC4694A2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1CB036E-44E9-41D2-96D6-0E4479F07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FD75-B2B4-4F58-AE9E-152D04DDEB05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B631ADD-5BE4-4DC9-800A-AE5A24367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A5F36A8-DABD-4D47-B18F-62C1157B9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AA63-6BB2-4467-847A-2A8CAB327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339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C3572A6-8749-4201-8B9D-EA903B7D1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FD75-B2B4-4F58-AE9E-152D04DDEB05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59B74DD-53FA-4E8A-8CB6-E4845908A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EDD1F40-88E2-44E2-9AD3-DD1CD9089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AA63-6BB2-4467-847A-2A8CAB327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3242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A245FA-781F-4B73-BABC-0697956B7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B0400B-C2AD-4314-B783-9903BA916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3D4BF63-40B7-4E2F-B032-CB42015A92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978906-1624-403F-AA07-2C1F5F24F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FD75-B2B4-4F58-AE9E-152D04DDEB05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3DCD2F4-55B9-4931-8F8F-96C167B87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369E84E-FF69-4B0B-87D5-E7479EDD3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AA63-6BB2-4467-847A-2A8CAB327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307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AD3AB1-DEFC-47B6-B93F-BB22F07FC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089DA44-F450-4144-94E5-744C15102F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A095DF2-1372-45B2-89E6-8794C90226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B2F0ED5-B7A5-44CA-8188-16D98441A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FD75-B2B4-4F58-AE9E-152D04DDEB05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08E85C-EAB8-48DC-8173-37129AAFD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4212A17-0A2B-4CDF-8D73-19B50A768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AA63-6BB2-4467-847A-2A8CAB327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9010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F13A962-79CC-462D-9A08-68D190BA0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EB05A04-82C4-4F8C-A06B-DC87B2F28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F6B979-4798-4C42-B438-0B214F7FD1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4FD75-B2B4-4F58-AE9E-152D04DDEB05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B25CD8F-E68D-4C1B-A9A5-4AEA806304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84F271-27C0-4829-B0DA-13716DDF7E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2AA63-6BB2-4467-847A-2A8CAB327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6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BBC89FC0-0786-43F7-8145-EE9846EBF9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054" y="883020"/>
            <a:ext cx="6437746" cy="5870807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B681C83-3F9D-442D-9AAF-BCD988257B89}"/>
              </a:ext>
            </a:extLst>
          </p:cNvPr>
          <p:cNvSpPr/>
          <p:nvPr/>
        </p:nvSpPr>
        <p:spPr>
          <a:xfrm>
            <a:off x="4535054" y="6261904"/>
            <a:ext cx="1321736" cy="1967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吹き出し: 四角形 6">
            <a:extLst>
              <a:ext uri="{FF2B5EF4-FFF2-40B4-BE49-F238E27FC236}">
                <a16:creationId xmlns:a16="http://schemas.microsoft.com/office/drawing/2014/main" id="{1ABF5260-94B9-4E16-89AD-F482D19ECF72}"/>
              </a:ext>
            </a:extLst>
          </p:cNvPr>
          <p:cNvSpPr/>
          <p:nvPr/>
        </p:nvSpPr>
        <p:spPr>
          <a:xfrm>
            <a:off x="640080" y="4277360"/>
            <a:ext cx="3982720" cy="612648"/>
          </a:xfrm>
          <a:prstGeom prst="wedgeRectCallout">
            <a:avLst>
              <a:gd name="adj1" fmla="val 50085"/>
              <a:gd name="adj2" fmla="val 27145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添付のＷｏｒｄデーターに差替え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C7F26C3-711C-43A3-A027-9B2588C0EDA3}"/>
              </a:ext>
            </a:extLst>
          </p:cNvPr>
          <p:cNvSpPr txBox="1"/>
          <p:nvPr/>
        </p:nvSpPr>
        <p:spPr>
          <a:xfrm>
            <a:off x="467360" y="254000"/>
            <a:ext cx="23230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ＩＧＳＡＰ　ＨＰ</a:t>
            </a:r>
            <a:endParaRPr kumimoji="1" lang="en-US" altLang="ja-JP" sz="2000" dirty="0"/>
          </a:p>
          <a:p>
            <a:r>
              <a:rPr lang="ja-JP" altLang="en-US" sz="2000" dirty="0"/>
              <a:t>申込書差し換え</a:t>
            </a:r>
            <a:endParaRPr lang="en-US" altLang="ja-JP" sz="2000" dirty="0"/>
          </a:p>
          <a:p>
            <a:r>
              <a:rPr kumimoji="1" lang="en-US" altLang="ja-JP" sz="2000" dirty="0"/>
              <a:t>【2020</a:t>
            </a:r>
            <a:r>
              <a:rPr kumimoji="1" lang="ja-JP" altLang="en-US" sz="2000" dirty="0"/>
              <a:t>／</a:t>
            </a:r>
            <a:r>
              <a:rPr kumimoji="1" lang="en-US" altLang="ja-JP" sz="2000" dirty="0"/>
              <a:t>10</a:t>
            </a:r>
            <a:r>
              <a:rPr kumimoji="1" lang="ja-JP" altLang="en-US" sz="2000" dirty="0"/>
              <a:t>／２</a:t>
            </a:r>
            <a:r>
              <a:rPr kumimoji="1" lang="en-US" altLang="ja-JP" sz="2000" dirty="0"/>
              <a:t>】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257031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JC0039</dc:creator>
  <cp:lastModifiedBy>JC0039</cp:lastModifiedBy>
  <cp:revision>3</cp:revision>
  <dcterms:created xsi:type="dcterms:W3CDTF">2020-10-02T00:30:42Z</dcterms:created>
  <dcterms:modified xsi:type="dcterms:W3CDTF">2020-10-02T00:39:02Z</dcterms:modified>
</cp:coreProperties>
</file>